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sldIdLst>
    <p:sldId id="256" r:id="rId4"/>
    <p:sldId id="257" r:id="rId5"/>
    <p:sldId id="258" r:id="rId6"/>
    <p:sldId id="259" r:id="rId7"/>
    <p:sldId id="260" r:id="rId8"/>
    <p:sldId id="263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5" autoAdjust="0"/>
    <p:restoredTop sz="94660"/>
  </p:normalViewPr>
  <p:slideViewPr>
    <p:cSldViewPr>
      <p:cViewPr varScale="1">
        <p:scale>
          <a:sx n="111" d="100"/>
          <a:sy n="111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Tm="12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120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Tm="12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Tm="12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Tm="12000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12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Tm="12000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Tm="12000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Tm="12000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 advTm="12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12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Tm="12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Tm="12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рх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Низ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середина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060575"/>
            <a:ext cx="91440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42988" y="5734050"/>
            <a:ext cx="68421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>
                <a:solidFill>
                  <a:schemeClr val="bg1"/>
                </a:solidFill>
              </a:rPr>
              <a:t>ФГБУ САС "Алейская" – Директор: Симакова Светлана Алексеевна</a:t>
            </a:r>
            <a:endParaRPr lang="ru-RU" altLang="ru-RU" sz="100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ru-RU" altLang="ru-RU" sz="1000">
                <a:solidFill>
                  <a:schemeClr val="bg1"/>
                </a:solidFill>
              </a:rPr>
              <a:t>Адрес: 658130, Алтайский край г. Алейск пер. Ульяновский 84а</a:t>
            </a:r>
          </a:p>
          <a:p>
            <a:pPr eaLnBrk="1" hangingPunct="1">
              <a:defRPr/>
            </a:pPr>
            <a:r>
              <a:rPr lang="ru-RU" altLang="ru-RU" sz="1000">
                <a:solidFill>
                  <a:schemeClr val="bg1"/>
                </a:solidFill>
              </a:rPr>
              <a:t>Тел./факс: 8 (385-53) 21-7-31, тел./бухг.: 8 (385-53) 21-5-41</a:t>
            </a:r>
          </a:p>
          <a:p>
            <a:pPr eaLnBrk="1" hangingPunct="1">
              <a:defRPr/>
            </a:pPr>
            <a:r>
              <a:rPr lang="ru-RU" altLang="ru-RU" sz="1000">
                <a:solidFill>
                  <a:schemeClr val="bg1"/>
                </a:solidFill>
              </a:rPr>
              <a:t>Е-mail: agrohim_22_2@mail.ru</a:t>
            </a:r>
          </a:p>
          <a:p>
            <a:pPr eaLnBrk="1" hangingPunct="1">
              <a:defRPr/>
            </a:pPr>
            <a:r>
              <a:rPr lang="ru-RU" altLang="ru-RU" sz="1000">
                <a:solidFill>
                  <a:schemeClr val="bg1"/>
                </a:solidFill>
              </a:rPr>
              <a:t>Сайт: www.agrohimaleysk.ru, www.агрохималейск.рф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42988" y="1600200"/>
            <a:ext cx="7058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>
                <a:latin typeface="Arial Unicode MS" pitchFamily="34" charset="-128"/>
              </a:rPr>
              <a:t>Федеральное государственное бюджетное учреждение станция агрохимической службы  «Алейская» </a:t>
            </a:r>
          </a:p>
        </p:txBody>
      </p:sp>
      <p:pic>
        <p:nvPicPr>
          <p:cNvPr id="1031" name="Picture 7" descr="темп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35150" y="1989138"/>
            <a:ext cx="5386388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od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08850" y="58054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50 лет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83438" y="260350"/>
            <a:ext cx="1960562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 spd="med" advTm="12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Верх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Низ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середина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916113"/>
            <a:ext cx="9144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42988" y="6161088"/>
            <a:ext cx="6842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800">
                <a:solidFill>
                  <a:schemeClr val="bg1"/>
                </a:solidFill>
              </a:rPr>
              <a:t>ФГБУ САС "Алейская" – Директор Симакова С.А.</a:t>
            </a:r>
          </a:p>
          <a:p>
            <a:pPr eaLnBrk="1" hangingPunct="1">
              <a:defRPr/>
            </a:pPr>
            <a:r>
              <a:rPr lang="ru-RU" altLang="ru-RU" sz="800">
                <a:solidFill>
                  <a:schemeClr val="bg1"/>
                </a:solidFill>
              </a:rPr>
              <a:t>Адрес: 658130, Алтайский край г. Алейск пер. Ульяновский 84а</a:t>
            </a:r>
          </a:p>
          <a:p>
            <a:pPr eaLnBrk="1" hangingPunct="1">
              <a:defRPr/>
            </a:pPr>
            <a:r>
              <a:rPr lang="ru-RU" altLang="ru-RU" sz="800">
                <a:solidFill>
                  <a:schemeClr val="bg1"/>
                </a:solidFill>
              </a:rPr>
              <a:t>Тел./факс: 8 (385-53) 21-7-31, тел./бухг.: 8 (385-53) 21-5-41</a:t>
            </a:r>
          </a:p>
          <a:p>
            <a:pPr eaLnBrk="1" hangingPunct="1">
              <a:defRPr/>
            </a:pPr>
            <a:r>
              <a:rPr lang="ru-RU" altLang="ru-RU" sz="800">
                <a:solidFill>
                  <a:schemeClr val="bg1"/>
                </a:solidFill>
              </a:rPr>
              <a:t>Е-mail: agrohim_22_2@mail.ru Сайт: www.agrohimaleysk.ru, www.агрохималейск.рф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42988" y="1600200"/>
            <a:ext cx="7058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>
                <a:latin typeface="Arial Unicode MS" pitchFamily="34" charset="-128"/>
              </a:rPr>
              <a:t>Федеральное государственное бюджетное учреждение станция агрохимической службы  «Алейская» </a:t>
            </a:r>
          </a:p>
        </p:txBody>
      </p:sp>
      <p:pic>
        <p:nvPicPr>
          <p:cNvPr id="13319" name="Picture 7" descr="50 лет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83438" y="260350"/>
            <a:ext cx="1960562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ransition spd="med" advTm="12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Верх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Низ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середина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916113"/>
            <a:ext cx="9144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42988" y="6161088"/>
            <a:ext cx="6842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800">
                <a:solidFill>
                  <a:schemeClr val="bg1"/>
                </a:solidFill>
              </a:rPr>
              <a:t>ФГБУ САС "Алейская" – Директор Симакова С.А.</a:t>
            </a:r>
          </a:p>
          <a:p>
            <a:pPr eaLnBrk="1" hangingPunct="1">
              <a:defRPr/>
            </a:pPr>
            <a:r>
              <a:rPr lang="ru-RU" altLang="ru-RU" sz="800">
                <a:solidFill>
                  <a:schemeClr val="bg1"/>
                </a:solidFill>
              </a:rPr>
              <a:t>Адрес: 658130, Алтайский край г. Алейск пер. Ульяновский 84а</a:t>
            </a:r>
          </a:p>
          <a:p>
            <a:pPr eaLnBrk="1" hangingPunct="1">
              <a:defRPr/>
            </a:pPr>
            <a:r>
              <a:rPr lang="ru-RU" altLang="ru-RU" sz="800">
                <a:solidFill>
                  <a:schemeClr val="bg1"/>
                </a:solidFill>
              </a:rPr>
              <a:t>Тел./факс: 8 (385-53) 21-7-31, тел./бухг.: 8 (385-53) 21-5-41</a:t>
            </a:r>
          </a:p>
          <a:p>
            <a:pPr eaLnBrk="1" hangingPunct="1">
              <a:defRPr/>
            </a:pPr>
            <a:r>
              <a:rPr lang="ru-RU" altLang="ru-RU" sz="800">
                <a:solidFill>
                  <a:schemeClr val="bg1"/>
                </a:solidFill>
              </a:rPr>
              <a:t>Е-mail: agrohim_22_2@mail.ru Сайт: www.agrohimaleysk.ru, www.агрохималейск.рф</a:t>
            </a:r>
          </a:p>
        </p:txBody>
      </p:sp>
      <p:pic>
        <p:nvPicPr>
          <p:cNvPr id="25606" name="Picture 6" descr="50 лет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83438" y="260350"/>
            <a:ext cx="1960562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 spd="med" advTm="12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12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 descr="C:\Users\Admin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8388" y="4252913"/>
            <a:ext cx="322103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7" descr="C:\Users\Admin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67200"/>
            <a:ext cx="38877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1628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/>
              <a:t>		</a:t>
            </a:r>
            <a:r>
              <a:rPr lang="ru-RU" altLang="ru-RU" sz="1600" smtClean="0"/>
              <a:t>Федеральное государственное учреждение станция агрохимической службы «Алейская» находится на юго-западе Алтайского края и обслуживает 15 районов края, таких как Алейский, Егорьевский, Змеиногорский, Краснощековский, Курьинский, Локтевский, Новичихинский, Поспелихинский, Рубцовский, Топчихинский, Третьяковский, Усть-Калманский, Усть-Пристанский, Чарышский и Шипуновский.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		Эта территория расположена в 4-х почвенно-климатических зонах: Южно-Приалейская, Приобская, При-алтайская, Алтайская. Характер производства зоны обслуживания носит явно выраженную аграрную направленность. Общая площадь сельскохозяйственных угодий зоны обслуживания учреждения – 3131,1 тыс. га: в том числе – пашни 1916,2 тыс. га, сенокосов 249,6 тыс. га, пастбищ – 867,3 тыс. га, многолетних насаждений – 3,0 тыс. га, залежи – 95,0 тыс. га.</a:t>
            </a:r>
          </a:p>
        </p:txBody>
      </p:sp>
    </p:spTree>
  </p:cSld>
  <p:clrMapOvr>
    <a:masterClrMapping/>
  </p:clrMapOvr>
  <p:transition spd="med" advTm="12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6" descr="C:\Users\Admin\Desktop\Новая папка\15a37457c7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86200"/>
            <a:ext cx="80772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0"/>
            <a:ext cx="70866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800" i="1" smtClean="0"/>
              <a:t>Структура ФГБУ САС «Алейская»</a:t>
            </a:r>
            <a:endParaRPr lang="ru-RU" altLang="ru-RU" sz="4000" smtClean="0"/>
          </a:p>
        </p:txBody>
      </p:sp>
      <p:pic>
        <p:nvPicPr>
          <p:cNvPr id="13318" name="Picture 6" descr="C:\Users\Admin\Desktop\struktura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438400"/>
            <a:ext cx="7165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4019980" algn="ctr" rotWithShape="0">
              <a:srgbClr val="000000">
                <a:alpha val="98999"/>
              </a:srgbClr>
            </a:outerShdw>
          </a:effectLst>
        </p:spPr>
      </p:pic>
    </p:spTree>
  </p:cSld>
  <p:clrMapOvr>
    <a:masterClrMapping/>
  </p:clrMapOvr>
  <p:transition spd="med" advTm="12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 descr="C:\Users\Admin\Desktop\продукты\NC stol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1688" y="4038600"/>
            <a:ext cx="323691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72390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800" i="1" smtClean="0"/>
              <a:t>Испытательная лаборатория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086600" cy="2895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/>
              <a:t>	</a:t>
            </a:r>
            <a:r>
              <a:rPr lang="ru-RU" altLang="ru-RU" sz="1600" smtClean="0"/>
              <a:t>	Испытательная лаборатория является структурным подразделением Федерального государственного бюджетного учреждения станции агрохимической службы «Алейская», аккредитована на техническую компетентность и независимость.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		 Испытательная лаборатория (ИЛ) ФГУ САС «Алейская» в 2014 году прошла переаккредитацию в качестве технически компетентной  и независимой в Системе аккредитации ГОСТ Р. Областью по  прежнему остаются пищевая продукция и продовольственное сырье, корма, почвы  почвогрунты, агрохимикаты. Ежегодно проводятся исследования пищевой и сельскохозяйственной продукции на соответствие требованиям нормативных документов по органолептическим, физико-химическим показателям, а так же проверялась безопасность согласно санитарно - эпидемиологическим требованиям.</a:t>
            </a:r>
          </a:p>
        </p:txBody>
      </p:sp>
      <p:pic>
        <p:nvPicPr>
          <p:cNvPr id="40964" name="Picture 5" descr="C:\Users\Admin\Desktop\продукты\dn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088" y="4843463"/>
            <a:ext cx="3468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73914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sz="1200" i="1" smtClean="0"/>
              <a:t>Отдел комплексного мониторинга плодородия почв земель сельскохозяйственного назначения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2895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800" b="1" smtClean="0"/>
              <a:t>      </a:t>
            </a:r>
            <a:r>
              <a:rPr lang="ru-RU" altLang="ru-RU" sz="1400" b="1" smtClean="0"/>
              <a:t>Отдел комплексного мониторинга плодородия почв земель сельскохозяйственного назначения</a:t>
            </a:r>
            <a:r>
              <a:rPr lang="ru-RU" altLang="ru-RU" sz="1400" smtClean="0"/>
              <a:t> включает в себя две лаборатории: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b="1" smtClean="0"/>
              <a:t>		Лаборатория полевых изысканий</a:t>
            </a:r>
            <a:r>
              <a:rPr lang="ru-RU" altLang="ru-RU" sz="1400" smtClean="0"/>
              <a:t> проводит полевое агрохимическое и эколого-токсикологическое обследование для выявления текущей продукционной способности почв в масштабе от дачного участка до владений агрохолдинга. Лаборатория полевых изысканий непосредственно работает с сельзтоваропроизводителями проводя отбор почвенных образцов в соответствии с «Методическими указаниями по агрохимическому обследованию почв сельскохозяйственных угодий»  Почвенно-агрохимическое обследование земель сельскохозяйственного назначения проводится с помощью современных ГИС технологий. По результатам проведенной работы в хозяйства предоставляются материалы агрохимического обследования, протоколы испытаний, картографические материалы по элементам питания, агрохимический паспорт полей, динамика почвенного плодородия, и др.      </a:t>
            </a:r>
            <a:endParaRPr lang="ru-RU" altLang="ru-RU" sz="5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800" smtClean="0"/>
          </a:p>
        </p:txBody>
      </p:sp>
      <p:pic>
        <p:nvPicPr>
          <p:cNvPr id="41987" name="Picture 6" descr="okm_foto3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876800"/>
            <a:ext cx="22479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okm_navigatory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8006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73914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sz="1200" i="1" smtClean="0"/>
              <a:t>Отдел комплексного мониторинга плодородия почв земель сельскохозяйственного назначения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3733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800" b="1" smtClean="0"/>
              <a:t>      </a:t>
            </a:r>
            <a:r>
              <a:rPr lang="ru-RU" altLang="ru-RU" sz="1400" b="1" smtClean="0"/>
              <a:t>Отдел комплексного мониторинга плодородия почв земель сельскохозяйственного назначения</a:t>
            </a:r>
            <a:r>
              <a:rPr lang="ru-RU" altLang="ru-RU" sz="1400" smtClean="0"/>
              <a:t> включает в себя две лаборатории: 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4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smtClean="0"/>
              <a:t>		Лаборатория информационных технологий</a:t>
            </a:r>
            <a:r>
              <a:rPr lang="ru-RU" altLang="ru-RU" sz="1400" smtClean="0"/>
              <a:t> проводит работы по созданию точного земледелия в хозяйствах с применением современных ГИС технологий. Лабораторией проводятся подготовительные работы для агрохимического и эколого-токсикологического обследования. Проводит оцифровку  космических снимков с заполнением атрибутивной информации  для  внедрения методов дистанционного зондирования земель. В процессе векторизации проводится кодировка паспортизуемых участков и создается база геоданных. Лаборатория ИТ работает над созданием своих программных продуктов и внедрением уже готового ПО для автоматизированной обработки результатов деятельности центра, а так же занимается внедрением методов, позволяющих ускорить процессы векторизации и повысить качество работ.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4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b="1" smtClean="0"/>
              <a:t>		</a:t>
            </a:r>
            <a:endParaRPr lang="ru-RU" altLang="ru-RU" sz="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800" smtClean="0"/>
          </a:p>
        </p:txBody>
      </p:sp>
      <p:pic>
        <p:nvPicPr>
          <p:cNvPr id="43011" name="Picture 7" descr="okm_foto1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953000"/>
            <a:ext cx="1562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8" descr="okm_foto2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9530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9" descr="C:\Users\Admin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1905000"/>
            <a:ext cx="23129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8" descr="C:\Users\Admin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38600"/>
            <a:ext cx="23129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0"/>
            <a:ext cx="71628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600" i="1" smtClean="0"/>
              <a:t>Отдел научно обоснованного применения средств химизации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162800" cy="419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	</a:t>
            </a:r>
            <a:r>
              <a:rPr lang="ru-RU" altLang="ru-RU" sz="120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		</a:t>
            </a:r>
            <a:r>
              <a:rPr lang="ru-RU" altLang="ru-RU" sz="1400" smtClean="0"/>
              <a:t>Отдел</a:t>
            </a:r>
            <a:r>
              <a:rPr lang="ru-RU" altLang="ru-RU" sz="1400" b="1" smtClean="0"/>
              <a:t> </a:t>
            </a:r>
            <a:r>
              <a:rPr lang="ru-RU" altLang="ru-RU" sz="1400" smtClean="0"/>
              <a:t> является связующим звеном между организацией и непосредственно сельхозтоваропроизводителями через сеть районных агрохимиков, которые ведут не посредственную работу с агрономами и руководителями хозяйств всех форм собственности. Через районных агрохимиков передаются в с/х предприятия зоны – рекомендации, методические материалы, нормативы, акты и др. документы. Агрохимики ведут сбор оперативной и текущей информации по заданию Министерства сельского хозяйства.</a:t>
            </a:r>
            <a:endParaRPr lang="ru-RU" altLang="ru-RU" sz="1400" i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1" i="1" smtClean="0"/>
              <a:t>	Лаборатория полевых опытов</a:t>
            </a:r>
            <a:endParaRPr lang="ru-RU" altLang="ru-RU" sz="1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smtClean="0"/>
              <a:t>		Проводит полевые опыты что бы провести  оценку изменения почвенного плодородия почв, эффективность удобрений, вынос урожаем элементов питания и коэффициенты использования их, потери и в конечном итоге баланс элементов питания.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smtClean="0"/>
              <a:t>		Отделом проводятся стационарные, кратковременные и производственные полевые опыты по изучению влияния минеральных и органических удобрений, биопрепаратов, стимуляторов роста, пестицидов и др. агрохимикатов на урожай и качество различных сельскохозяйственных культур выращиваемых в условиях Алтайского края. За многолетний период работы станцией было проведено более 700 опытов с агрохимикатами.</a:t>
            </a:r>
          </a:p>
        </p:txBody>
      </p:sp>
    </p:spTree>
  </p:cSld>
  <p:clrMapOvr>
    <a:masterClrMapping/>
  </p:clrMapOvr>
  <p:transition spd="med" advTm="12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0"/>
            <a:ext cx="70866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800" i="1" smtClean="0"/>
              <a:t>Химико- аналитический отдел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239000" cy="335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		Отдел включает в себя две лаборатории, </a:t>
            </a:r>
            <a:r>
              <a:rPr lang="ru-RU" altLang="ru-RU" sz="1200" b="1" smtClean="0"/>
              <a:t>«Лаборатория анализа проб почвы и агрохимикатов»</a:t>
            </a:r>
            <a:r>
              <a:rPr lang="ru-RU" altLang="ru-RU" sz="1200" smtClean="0"/>
              <a:t> и </a:t>
            </a:r>
            <a:r>
              <a:rPr lang="ru-RU" altLang="ru-RU" sz="1200" b="1" smtClean="0"/>
              <a:t>«Лаборатория анализов проб кормов, растительной и пищевой продукции».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200" b="1" smtClean="0"/>
              <a:t>	</a:t>
            </a:r>
            <a:r>
              <a:rPr lang="ru-RU" altLang="ru-RU" sz="1200" b="1" i="1" smtClean="0"/>
              <a:t>Лаборатории анализов почв и агрохимикатов</a:t>
            </a:r>
            <a:endParaRPr lang="ru-RU" altLang="ru-RU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		Лаборатория проводит исследования проб почв по показателям плодородия – содержанию основных элементов питания микроэлементов, а так же по показателям безопасности  и радиологические исследования. Лаборатория ежегодно проводит исследования агрохимикатов  на соответствие действующей нормативно- технической документации,  анализ органических удобрений, почвогрунтов  и др.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2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200" b="1" i="1" smtClean="0"/>
              <a:t>Лаборатория анализов проб кормов, растительной и пищевой продукции</a:t>
            </a:r>
            <a:endParaRPr lang="ru-RU" altLang="ru-RU" sz="12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		Вопросы эффективности кормления животных всегда занимали одно из ведущих мест в современных условиях. Наши анализы дают возможность специалистам хозяйств составить рационы кормления животных по фактической их питательности. Для расчёта питательности кормов используется программное обеспечение, которое позволяет в течение короткого времени  рассчитать кормовые единицы и обменную энергию корма. В период уборки урожая выполняется химический анализ растительных образцов, где определяем содержание нитратов, тяжёлых металлов, радиологические показатели и остаточные количества пестицидов.</a:t>
            </a:r>
          </a:p>
        </p:txBody>
      </p:sp>
      <p:pic>
        <p:nvPicPr>
          <p:cNvPr id="45059" name="Picture 4" descr="hima_foto2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105400"/>
            <a:ext cx="15621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hima_foto3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105400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2" descr="C:\Users\Admin\Desktop\652742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0" y="5029200"/>
            <a:ext cx="85725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презинтации ФГБУСАСА">
  <a:themeElements>
    <a:clrScheme name="Шаблон для презинтации ФГБУСАС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для презинтации ФГБУСАС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для презинтации ФГБУСАС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презинтации ФГБУСАС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презинтации ФГБУСАС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презинтации ФГБУСАС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презинтации ФГБУСАС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презинтации ФГБУСАС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презинтации ФГБУСАС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презинтации ФГБУСАС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презинтации ФГБУСАС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презинтации ФГБУСАС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презинтации ФГБУСАС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презинтации ФГБУСАС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резентация1">
  <a:themeElements>
    <a:clrScheme name="1_Презентация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резентация1">
  <a:themeElements>
    <a:clrScheme name="2_Презентация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ПрезентацияНовая</Template>
  <TotalTime>320</TotalTime>
  <Words>662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Arial Unicode MS</vt:lpstr>
      <vt:lpstr>Шаблон для презинтации ФГБУСАСА</vt:lpstr>
      <vt:lpstr>1_Презентация1</vt:lpstr>
      <vt:lpstr>2_Презентация1</vt:lpstr>
      <vt:lpstr>Слайд 1</vt:lpstr>
      <vt:lpstr>Слайд 2</vt:lpstr>
      <vt:lpstr>Структура ФГБУ САС «Алейская»</vt:lpstr>
      <vt:lpstr>Испытательная лаборатория</vt:lpstr>
      <vt:lpstr>Отдел комплексного мониторинга плодородия почв земель сельскохозяйственного назначения</vt:lpstr>
      <vt:lpstr>Отдел комплексного мониторинга плодородия почв земель сельскохозяйственного назначения</vt:lpstr>
      <vt:lpstr>Отдел научно обоснованного применения средств химизации</vt:lpstr>
      <vt:lpstr>Химико- аналитический отдел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cp:lastPrinted>1601-01-01T00:00:00Z</cp:lastPrinted>
  <dcterms:created xsi:type="dcterms:W3CDTF">2014-10-01T09:53:49Z</dcterms:created>
  <dcterms:modified xsi:type="dcterms:W3CDTF">2015-03-04T10:00:31Z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